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1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8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3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4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2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88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7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51489" y="2955705"/>
            <a:ext cx="10168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演題発表に関連し、開示すべき利益相反（</a:t>
            </a:r>
            <a:r>
              <a:rPr lang="en-US" altLang="ja-JP" sz="3200" dirty="0"/>
              <a:t>COI</a:t>
            </a:r>
            <a:r>
              <a:rPr lang="ja-JP" altLang="en-US" sz="32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7285" y="62046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67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67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75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吉田 裕美</cp:lastModifiedBy>
  <cp:revision>14</cp:revision>
  <cp:lastPrinted>2019-09-12T01:45:19Z</cp:lastPrinted>
  <dcterms:created xsi:type="dcterms:W3CDTF">2016-01-28T02:05:52Z</dcterms:created>
  <dcterms:modified xsi:type="dcterms:W3CDTF">2022-08-24T07:15:48Z</dcterms:modified>
</cp:coreProperties>
</file>